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857628" y="8739214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24966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DEPART POMPES DE RELEVAGE </a:t>
            </a:r>
            <a:r>
              <a:rPr lang="fr-FR" sz="1100" dirty="0" smtClean="0"/>
              <a:t>CC3-20,             T4-7 et T2-4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572008" y="959647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212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000372" y="7381892"/>
            <a:ext cx="1071570" cy="500066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4-7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6322" y="7381892"/>
            <a:ext cx="1071570" cy="500066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2-4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4752" y="5238752"/>
            <a:ext cx="1500198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TCC3-20-TUN A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14752" y="3809992"/>
            <a:ext cx="1500198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TCC3-20-TUN B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10" name="Connecteur droit 9"/>
          <p:cNvCxnSpPr>
            <a:stCxn id="8" idx="2"/>
            <a:endCxn id="7" idx="0"/>
          </p:cNvCxnSpPr>
          <p:nvPr/>
        </p:nvCxnSpPr>
        <p:spPr>
          <a:xfrm rot="5400000">
            <a:off x="4000504" y="4774405"/>
            <a:ext cx="928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en angle 11"/>
          <p:cNvCxnSpPr>
            <a:endCxn id="5" idx="0"/>
          </p:cNvCxnSpPr>
          <p:nvPr/>
        </p:nvCxnSpPr>
        <p:spPr>
          <a:xfrm rot="5400000">
            <a:off x="2982513" y="6292463"/>
            <a:ext cx="1643074" cy="5357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endCxn id="6" idx="0"/>
          </p:cNvCxnSpPr>
          <p:nvPr/>
        </p:nvCxnSpPr>
        <p:spPr>
          <a:xfrm rot="16200000" flipH="1">
            <a:off x="4268396" y="6328181"/>
            <a:ext cx="1643074" cy="4643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214950" y="9596470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25</TotalTime>
  <Words>26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4</cp:revision>
  <dcterms:created xsi:type="dcterms:W3CDTF">2011-09-14T11:55:30Z</dcterms:created>
  <dcterms:modified xsi:type="dcterms:W3CDTF">2011-12-19T17:12:15Z</dcterms:modified>
</cp:coreProperties>
</file>